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</p:sldIdLst>
  <p:sldSz cx="9906000" cy="6858000" type="A4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>
        <p:scale>
          <a:sx n="110" d="100"/>
          <a:sy n="110" d="100"/>
        </p:scale>
        <p:origin x="-135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3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7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61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7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62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2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6"/>
            <a:ext cx="817245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98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6"/>
            <a:ext cx="817245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34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12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12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2912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9" y="731520"/>
            <a:ext cx="5274945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30" y="6459788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8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B1FD3F-A1AF-4A05-AAEC-CDBB7BB7B33F}" type="slidenum">
              <a:rPr lang="zh-TW" altLang="en-US" smtClean="0">
                <a:solidFill>
                  <a:srgbClr val="637052"/>
                </a:solidFill>
              </a:rPr>
              <a:pPr/>
              <a:t>‹#›</a:t>
            </a:fld>
            <a:endParaRPr lang="zh-TW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9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724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933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3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1"/>
            <a:ext cx="2135981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9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14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46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7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4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29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06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98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10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6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8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294FC6FB-E9E9-413F-9976-92BC7C584EFF}" type="datetimeFigureOut">
              <a:rPr lang="zh-TW" altLang="en-US" smtClean="0"/>
              <a:pPr defTabSz="457200"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788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788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B7B1FD3F-A1AF-4A05-AAEC-CDBB7BB7B33F}" type="slidenum">
              <a:rPr lang="zh-TW" altLang="en-US" smtClean="0"/>
              <a:pPr defTabSz="45720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6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6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58466" y="908720"/>
            <a:ext cx="974753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5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ma</a:t>
            </a:r>
            <a:r>
              <a:rPr lang="en-US" altLang="zh-TW" sz="125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lji</a:t>
            </a:r>
            <a:r>
              <a:rPr lang="en-US" altLang="zh-TW" sz="12500" u="sng" dirty="0" err="1">
                <a:uFill>
                  <a:solidFill>
                    <a:srgbClr val="FFC000"/>
                  </a:solidFill>
                </a:uFill>
                <a:latin typeface="Arial Black" panose="020B0A04020102020204" pitchFamily="34" charset="0"/>
              </a:rPr>
              <a:t>ceng</a:t>
            </a:r>
            <a:r>
              <a:rPr lang="en-US" altLang="zh-TW" sz="12500" dirty="0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!</a:t>
            </a:r>
            <a:endParaRPr lang="en-US" altLang="zh-TW" sz="12500" dirty="0" smtClean="0"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44888" y="4077072"/>
            <a:ext cx="4293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b="1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 靜</a:t>
            </a:r>
            <a:endParaRPr lang="zh-TW" altLang="en-US" sz="9600" b="1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3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64" y="-531440"/>
            <a:ext cx="9578749" cy="3659684"/>
          </a:xfrm>
        </p:spPr>
        <p:txBody>
          <a:bodyPr>
            <a:noAutofit/>
          </a:bodyPr>
          <a:lstStyle/>
          <a:p>
            <a:pPr algn="ctr"/>
            <a:r>
              <a:rPr lang="en-US" altLang="zh-TW" sz="158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ki</a:t>
            </a:r>
            <a:r>
              <a:rPr lang="en-US" altLang="zh-TW" sz="158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se</a:t>
            </a:r>
            <a:r>
              <a:rPr lang="en-US" altLang="zh-TW" sz="15800" u="sng" dirty="0" err="1" smtClean="0">
                <a:uFill>
                  <a:solidFill>
                    <a:srgbClr val="FFC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djam</a:t>
            </a:r>
            <a:endParaRPr lang="zh-TW" altLang="en-US" sz="15800" u="sng" dirty="0">
              <a:solidFill>
                <a:schemeClr val="tx1"/>
              </a:solidFill>
              <a:uFill>
                <a:solidFill>
                  <a:srgbClr val="FFC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66093" y="5034837"/>
            <a:ext cx="9123277" cy="1970313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借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4163"/>
          <a:stretch/>
        </p:blipFill>
        <p:spPr>
          <a:xfrm>
            <a:off x="254838" y="3951519"/>
            <a:ext cx="4001095" cy="26365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356" y="3586117"/>
            <a:ext cx="2267012" cy="27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13504" y="413269"/>
            <a:ext cx="9489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1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na</a:t>
            </a:r>
            <a:r>
              <a:rPr lang="en-US" altLang="zh-TW" sz="11000" dirty="0">
                <a:latin typeface="Arial Black" panose="020B0A04020102020204" pitchFamily="34" charset="0"/>
              </a:rPr>
              <a:t> </a:t>
            </a:r>
            <a:r>
              <a:rPr lang="en-US" altLang="zh-TW" sz="11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ma</a:t>
            </a:r>
            <a:r>
              <a:rPr lang="en-US" altLang="zh-TW" sz="110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ya</a:t>
            </a:r>
            <a:r>
              <a:rPr lang="en-US" altLang="zh-TW" sz="11000" u="sng" dirty="0" err="1">
                <a:uFill>
                  <a:solidFill>
                    <a:srgbClr val="FFC000"/>
                  </a:solidFill>
                </a:uFill>
                <a:latin typeface="Arial Black" panose="020B0A04020102020204" pitchFamily="34" charset="0"/>
              </a:rPr>
              <a:t>ken</a:t>
            </a:r>
            <a:r>
              <a:rPr lang="en-US" altLang="zh-TW" sz="11000" dirty="0">
                <a:latin typeface="Arial Black" panose="020B0A04020102020204" pitchFamily="34" charset="0"/>
              </a:rPr>
              <a:t> </a:t>
            </a:r>
            <a:r>
              <a:rPr lang="en-US" altLang="zh-TW" sz="11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u</a:t>
            </a:r>
            <a:r>
              <a:rPr lang="en-US" altLang="zh-TW" sz="110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ta</a:t>
            </a:r>
            <a:r>
              <a:rPr lang="en-US" altLang="zh-TW" sz="11000" dirty="0">
                <a:latin typeface="Arial Black" panose="020B0A04020102020204" pitchFamily="34" charset="0"/>
              </a:rPr>
              <a:t>!</a:t>
            </a:r>
            <a:r>
              <a:rPr lang="en-US" altLang="zh-TW" sz="11000" dirty="0" smtClean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3" name="矩形 2"/>
          <p:cNvSpPr/>
          <p:nvPr/>
        </p:nvSpPr>
        <p:spPr>
          <a:xfrm>
            <a:off x="3584848" y="4293096"/>
            <a:ext cx="52677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b="1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</a:t>
            </a:r>
            <a:r>
              <a:rPr lang="zh-TW" altLang="en-US" sz="88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也是</a:t>
            </a:r>
            <a:endParaRPr lang="zh-TW" altLang="en-US" sz="10000" b="1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5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7344" y="428556"/>
            <a:ext cx="94487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1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ma</a:t>
            </a:r>
            <a:r>
              <a:rPr lang="en-US" altLang="zh-TW" sz="110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ca</a:t>
            </a:r>
            <a:r>
              <a:rPr lang="en-US" altLang="zh-TW" sz="11000" u="sng" dirty="0" err="1">
                <a:uFill>
                  <a:solidFill>
                    <a:srgbClr val="FFC000"/>
                  </a:solidFill>
                </a:uFill>
                <a:latin typeface="Arial Black" panose="020B0A04020102020204" pitchFamily="34" charset="0"/>
              </a:rPr>
              <a:t>qu</a:t>
            </a:r>
            <a:r>
              <a:rPr lang="en-US" altLang="zh-TW" sz="11000" dirty="0">
                <a:latin typeface="Arial Black" panose="020B0A04020102020204" pitchFamily="34" charset="0"/>
              </a:rPr>
              <a:t> </a:t>
            </a:r>
            <a:r>
              <a:rPr lang="en-US" altLang="zh-TW" sz="11000" u="sng" dirty="0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sun</a:t>
            </a:r>
            <a:r>
              <a:rPr lang="en-US" altLang="zh-TW" sz="11000" dirty="0">
                <a:latin typeface="Arial Black" panose="020B0A04020102020204" pitchFamily="34" charset="0"/>
              </a:rPr>
              <a:t> </a:t>
            </a:r>
            <a:r>
              <a:rPr lang="en-US" altLang="zh-TW" sz="11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a</a:t>
            </a:r>
            <a:r>
              <a:rPr lang="en-US" altLang="zh-TW" sz="110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ra</a:t>
            </a:r>
            <a:r>
              <a:rPr lang="en-US" altLang="zh-TW" sz="11000" u="sng" dirty="0" err="1">
                <a:uFill>
                  <a:solidFill>
                    <a:srgbClr val="FFC000"/>
                  </a:solidFill>
                </a:uFill>
                <a:latin typeface="Arial Black" panose="020B0A04020102020204" pitchFamily="34" charset="0"/>
              </a:rPr>
              <a:t>vac</a:t>
            </a:r>
            <a:r>
              <a:rPr lang="en-US" altLang="zh-TW" sz="11000" dirty="0">
                <a:latin typeface="Arial Black" panose="020B0A04020102020204" pitchFamily="34" charset="0"/>
              </a:rPr>
              <a:t>.</a:t>
            </a:r>
            <a:endParaRPr lang="en-US" altLang="zh-TW" sz="11000" dirty="0" smtClean="0">
              <a:latin typeface="Arial Black" panose="020B0A040201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84648" y="4380225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你很厲害</a:t>
            </a:r>
            <a:endParaRPr lang="zh-TW" altLang="en-US" sz="9600" b="1" dirty="0">
              <a:latin typeface="華康標楷W5破音字1" panose="03000500000000000000" pitchFamily="66" charset="-120"/>
              <a:ea typeface="華康標楷W5破音字1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9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43936" y="413266"/>
            <a:ext cx="9577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800" dirty="0" smtClean="0">
                <a:latin typeface="Arial Black" panose="020B0A04020102020204" pitchFamily="34" charset="0"/>
              </a:rPr>
              <a:t> </a:t>
            </a:r>
            <a:r>
              <a:rPr lang="en-US" altLang="zh-TW" sz="12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ma</a:t>
            </a:r>
            <a:r>
              <a:rPr lang="en-US" altLang="zh-TW" sz="120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ya</a:t>
            </a:r>
            <a:r>
              <a:rPr lang="en-US" altLang="zh-TW" sz="12000" dirty="0">
                <a:latin typeface="Arial Black" panose="020B0A04020102020204" pitchFamily="34" charset="0"/>
              </a:rPr>
              <a:t> </a:t>
            </a:r>
            <a:r>
              <a:rPr lang="en-US" altLang="zh-TW" sz="12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sa</a:t>
            </a:r>
            <a:r>
              <a:rPr lang="en-US" altLang="zh-TW" sz="12000" dirty="0">
                <a:latin typeface="Arial Black" panose="020B0A04020102020204" pitchFamily="34" charset="0"/>
              </a:rPr>
              <a:t> </a:t>
            </a:r>
            <a:r>
              <a:rPr lang="en-US" altLang="zh-TW" sz="120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va</a:t>
            </a:r>
            <a:r>
              <a:rPr lang="en-US" altLang="zh-TW" sz="120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li</a:t>
            </a:r>
            <a:r>
              <a:rPr lang="en-US" altLang="zh-TW" sz="12000" u="sng" dirty="0" err="1">
                <a:uFill>
                  <a:solidFill>
                    <a:srgbClr val="FFC000"/>
                  </a:solidFill>
                </a:uFill>
                <a:latin typeface="Arial Black" panose="020B0A04020102020204" pitchFamily="34" charset="0"/>
              </a:rPr>
              <a:t>sa</a:t>
            </a:r>
            <a:r>
              <a:rPr lang="en-US" altLang="zh-TW" sz="12000" u="sng" dirty="0" err="1">
                <a:uFill>
                  <a:solidFill>
                    <a:srgbClr val="00B0F0"/>
                  </a:solidFill>
                </a:uFill>
                <a:latin typeface="Arial Black" panose="020B0A04020102020204" pitchFamily="34" charset="0"/>
              </a:rPr>
              <a:t>ked</a:t>
            </a:r>
            <a:r>
              <a:rPr lang="en-US" altLang="zh-TW" sz="11500" dirty="0" smtClean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2062025" y="458112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不要擔心</a:t>
            </a:r>
            <a:endParaRPr lang="en-US" altLang="zh-TW" sz="9600" b="1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278" y="-391886"/>
            <a:ext cx="9674675" cy="393229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7500" u="sng" dirty="0" err="1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v</a:t>
            </a:r>
            <a:r>
              <a:rPr lang="en-US" altLang="zh-TW" sz="175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ai</a:t>
            </a:r>
            <a:r>
              <a:rPr lang="en-US" altLang="zh-TW" sz="175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k</a:t>
            </a:r>
            <a:r>
              <a:rPr lang="en-US" altLang="zh-TW" sz="8800" u="sng" dirty="0" smtClean="0">
                <a:uFill>
                  <a:solidFill>
                    <a:schemeClr val="bg1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/</a:t>
            </a:r>
            <a:r>
              <a:rPr lang="en-US" altLang="zh-TW" sz="175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sau</a:t>
            </a:r>
            <a:endParaRPr lang="zh-TW" altLang="en-US" sz="17500" u="sng" dirty="0">
              <a:uFill>
                <a:solidFill>
                  <a:srgbClr val="FF0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072583" y="4708916"/>
            <a:ext cx="8740583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0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去</a:t>
            </a:r>
            <a:r>
              <a:rPr lang="en-US" altLang="zh-TW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/</a:t>
            </a:r>
            <a:r>
              <a:rPr lang="zh-TW" altLang="en-US" sz="10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離開</a:t>
            </a:r>
            <a:endParaRPr lang="en-US" altLang="zh-TW" sz="1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3843" y="3736172"/>
            <a:ext cx="2954111" cy="28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651" y="65316"/>
            <a:ext cx="9525680" cy="3439886"/>
          </a:xfrm>
        </p:spPr>
        <p:txBody>
          <a:bodyPr>
            <a:noAutofit/>
          </a:bodyPr>
          <a:lstStyle/>
          <a:p>
            <a:pPr algn="ctr"/>
            <a:r>
              <a:rPr lang="en-US" altLang="zh-TW" sz="260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ke</a:t>
            </a:r>
            <a:r>
              <a:rPr lang="en-US" altLang="zh-TW" sz="260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lju</a:t>
            </a:r>
            <a:endParaRPr lang="zh-TW" altLang="en-US" sz="26000" u="sng" dirty="0">
              <a:uFill>
                <a:solidFill>
                  <a:srgbClr val="00B05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8848" y="4676262"/>
            <a:ext cx="8244367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0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來</a:t>
            </a:r>
            <a:r>
              <a:rPr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/</a:t>
            </a:r>
            <a:r>
              <a:rPr lang="zh-TW" altLang="en-US" sz="10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過來</a:t>
            </a:r>
            <a:endParaRPr lang="zh-TW" altLang="en-US" sz="10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000"/>
          <a:stretch/>
        </p:blipFill>
        <p:spPr>
          <a:xfrm>
            <a:off x="344940" y="3723573"/>
            <a:ext cx="2927576" cy="26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9694" y="223909"/>
            <a:ext cx="9444752" cy="3486243"/>
          </a:xfrm>
        </p:spPr>
        <p:txBody>
          <a:bodyPr>
            <a:noAutofit/>
          </a:bodyPr>
          <a:lstStyle/>
          <a:p>
            <a:pPr algn="ctr"/>
            <a:r>
              <a:rPr lang="en-US" altLang="zh-TW" sz="217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ve</a:t>
            </a:r>
            <a:r>
              <a:rPr lang="en-US" altLang="zh-TW" sz="217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ne</a:t>
            </a:r>
            <a:r>
              <a:rPr lang="en-US" altLang="zh-TW" sz="21700" u="sng" dirty="0" err="1" smtClean="0">
                <a:uFill>
                  <a:solidFill>
                    <a:srgbClr val="FFC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li</a:t>
            </a:r>
            <a:endParaRPr lang="zh-TW" altLang="en-US" sz="21700" u="sng" dirty="0">
              <a:uFill>
                <a:solidFill>
                  <a:srgbClr val="FFC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0777" y="4925179"/>
            <a:ext cx="7510261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買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3" t="22241" r="11829" b="6589"/>
          <a:stretch/>
        </p:blipFill>
        <p:spPr>
          <a:xfrm>
            <a:off x="249693" y="3809380"/>
            <a:ext cx="3173183" cy="29494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56" t="23225" r="8400" b="8351"/>
          <a:stretch/>
        </p:blipFill>
        <p:spPr>
          <a:xfrm>
            <a:off x="6748464" y="3851088"/>
            <a:ext cx="3077935" cy="30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8807" y="-152400"/>
            <a:ext cx="9490301" cy="3848669"/>
          </a:xfrm>
        </p:spPr>
        <p:txBody>
          <a:bodyPr>
            <a:noAutofit/>
          </a:bodyPr>
          <a:lstStyle/>
          <a:p>
            <a:pPr algn="ctr"/>
            <a:r>
              <a:rPr lang="en-US" altLang="zh-TW" sz="217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pa</a:t>
            </a:r>
            <a:r>
              <a:rPr lang="en-US" altLang="zh-TW" sz="217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ve</a:t>
            </a:r>
            <a:r>
              <a:rPr lang="en-US" altLang="zh-TW" sz="21700" u="sng" dirty="0" err="1" smtClean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li</a:t>
            </a:r>
            <a:endParaRPr lang="zh-TW" altLang="en-US" sz="21700" u="sng" dirty="0">
              <a:solidFill>
                <a:schemeClr val="tx1"/>
              </a:solidFill>
              <a:uFill>
                <a:solidFill>
                  <a:srgbClr val="FFC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59370" y="4883091"/>
            <a:ext cx="6635067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賣</a:t>
            </a:r>
            <a:endParaRPr lang="en-US" altLang="zh-TW" sz="1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806" y="4146782"/>
            <a:ext cx="3139849" cy="26241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4992" y="3842661"/>
            <a:ext cx="2078886" cy="28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4339" y="4"/>
            <a:ext cx="9480149" cy="3622793"/>
          </a:xfrm>
        </p:spPr>
        <p:txBody>
          <a:bodyPr>
            <a:noAutofit/>
          </a:bodyPr>
          <a:lstStyle/>
          <a:p>
            <a:pPr algn="ctr"/>
            <a:r>
              <a:rPr lang="en-US" altLang="zh-TW" sz="21700" u="sng" dirty="0" err="1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pa</a:t>
            </a:r>
            <a:r>
              <a:rPr lang="en-US" altLang="zh-TW" sz="217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va</a:t>
            </a:r>
            <a:r>
              <a:rPr lang="en-US" altLang="zh-TW" sz="21700" u="sng" dirty="0" err="1" smtClean="0">
                <a:uFill>
                  <a:solidFill>
                    <a:srgbClr val="FFC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y</a:t>
            </a:r>
            <a:endParaRPr lang="zh-TW" altLang="en-US" sz="21700" u="sng" dirty="0">
              <a:uFill>
                <a:solidFill>
                  <a:srgbClr val="FFC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518" y="4820076"/>
            <a:ext cx="9561059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給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322" y="4132807"/>
            <a:ext cx="2853049" cy="255814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25019"/>
          <a:stretch/>
        </p:blipFill>
        <p:spPr>
          <a:xfrm>
            <a:off x="6457588" y="4310067"/>
            <a:ext cx="3244987" cy="19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42</Words>
  <Application>Microsoft Office PowerPoint</Application>
  <PresentationFormat>A4 紙張 (210x297 公釐)</PresentationFormat>
  <Paragraphs>20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1_回顧</vt:lpstr>
      <vt:lpstr>PowerPoint 簡報</vt:lpstr>
      <vt:lpstr>PowerPoint 簡報</vt:lpstr>
      <vt:lpstr>PowerPoint 簡報</vt:lpstr>
      <vt:lpstr>PowerPoint 簡報</vt:lpstr>
      <vt:lpstr>vaik/sau</vt:lpstr>
      <vt:lpstr>kelju</vt:lpstr>
      <vt:lpstr>veneli</vt:lpstr>
      <vt:lpstr>paveli</vt:lpstr>
      <vt:lpstr>pavay</vt:lpstr>
      <vt:lpstr>kisedjam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cp:lastPrinted>2021-11-10T08:24:40Z</cp:lastPrinted>
  <dcterms:created xsi:type="dcterms:W3CDTF">2021-10-04T02:43:59Z</dcterms:created>
  <dcterms:modified xsi:type="dcterms:W3CDTF">2021-11-18T01:31:41Z</dcterms:modified>
</cp:coreProperties>
</file>