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6" r:id="rId7"/>
    <p:sldId id="267" r:id="rId8"/>
    <p:sldId id="268" r:id="rId9"/>
    <p:sldId id="269" r:id="rId10"/>
    <p:sldId id="270" r:id="rId11"/>
    <p:sldId id="271" r:id="rId12"/>
  </p:sldIdLst>
  <p:sldSz cx="9906000" cy="6858000" type="A4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4" autoAdjust="0"/>
  </p:normalViewPr>
  <p:slideViewPr>
    <p:cSldViewPr>
      <p:cViewPr>
        <p:scale>
          <a:sx n="110" d="100"/>
          <a:sy n="110" d="100"/>
        </p:scale>
        <p:origin x="-1350" y="-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36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74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6619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0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FD3F-A1AF-4A05-AAEC-CDBB7BB7B33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2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257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FD3F-A1AF-4A05-AAEC-CDBB7BB7B3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52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FD3F-A1AF-4A05-AAEC-CDBB7BB7B33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2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404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39" y="1845734"/>
            <a:ext cx="401193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FD3F-A1AF-4A05-AAEC-CDBB7BB7B3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651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FD3F-A1AF-4A05-AAEC-CDBB7BB7B3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4804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FD3F-A1AF-4A05-AAEC-CDBB7BB7B3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47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FD3F-A1AF-4A05-AAEC-CDBB7BB7B3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712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29126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6"/>
            <a:ext cx="2127539" cy="365125"/>
          </a:xfrm>
        </p:spPr>
        <p:txBody>
          <a:bodyPr/>
          <a:lstStyle>
            <a:lvl1pPr algn="l">
              <a:defRPr/>
            </a:lvl1pPr>
          </a:lstStyle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6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B1FD3F-A1AF-4A05-AAEC-CDBB7BB7B33F}" type="slidenum">
              <a:rPr lang="zh-TW" altLang="en-US" smtClean="0">
                <a:solidFill>
                  <a:srgbClr val="637052"/>
                </a:solidFill>
              </a:rPr>
              <a:pPr/>
              <a:t>‹#›</a:t>
            </a:fld>
            <a:endParaRPr lang="zh-TW" alt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8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724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90342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027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3"/>
            <a:ext cx="8217027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FD3F-A1AF-4A05-AAEC-CDBB7BB7B3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024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FD3F-A1AF-4A05-AAEC-CDBB7BB7B3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36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0" y="6400800"/>
            <a:ext cx="99034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0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414779"/>
            <a:ext cx="2135981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414778"/>
            <a:ext cx="6284119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C6FB-E9E9-413F-9976-92BC7C584EFF}" type="datetimeFigureOut">
              <a:rPr lang="zh-TW" altLang="en-US" smtClean="0"/>
              <a:pPr/>
              <a:t>2021/11/18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FD3F-A1AF-4A05-AAEC-CDBB7BB7B3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897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14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46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27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49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429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306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98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0DB32-BAD9-453C-A530-F25FF5A61CE0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07759-FAA9-4DBA-A8ED-8C7EC24ED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10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906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4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5734"/>
            <a:ext cx="817245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1" y="6459786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294FC6FB-E9E9-413F-9976-92BC7C584EFF}" type="datetimeFigureOut">
              <a:rPr lang="zh-TW" altLang="en-US" smtClean="0"/>
              <a:pPr defTabSz="457200"/>
              <a:t>2021/11/18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5" y="6459786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6"/>
            <a:ext cx="106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B7B1FD3F-A1AF-4A05-AAEC-CDBB7BB7B33F}" type="slidenum">
              <a:rPr lang="zh-TW" altLang="en-US" smtClean="0"/>
              <a:pPr defTabSz="45720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80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:\Users\Administrator\Dropbox\家鄉繪本\新檔案 2017-10-01 20.47.48_1.jpg"/>
          <p:cNvPicPr/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76"/>
          <a:stretch/>
        </p:blipFill>
        <p:spPr bwMode="auto">
          <a:xfrm>
            <a:off x="143936" y="0"/>
            <a:ext cx="9618128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43936" y="764704"/>
            <a:ext cx="974753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1500" u="sng" dirty="0" err="1">
                <a:uFill>
                  <a:solidFill>
                    <a:srgbClr val="FF0000"/>
                  </a:solidFill>
                </a:uFill>
                <a:latin typeface="Arial Black" panose="020B0A04020102020204" pitchFamily="34" charset="0"/>
              </a:rPr>
              <a:t>ke</a:t>
            </a:r>
            <a:r>
              <a:rPr lang="en-US" altLang="zh-TW" sz="11500" u="sng" dirty="0" err="1">
                <a:uFill>
                  <a:solidFill>
                    <a:srgbClr val="FFC000"/>
                  </a:solidFill>
                </a:uFill>
                <a:latin typeface="Arial Black" panose="020B0A04020102020204" pitchFamily="34" charset="0"/>
              </a:rPr>
              <a:t>me</a:t>
            </a:r>
            <a:r>
              <a:rPr lang="en-US" altLang="zh-TW" sz="11500" u="sng" dirty="0" err="1">
                <a:uFill>
                  <a:solidFill>
                    <a:srgbClr val="00B050"/>
                  </a:solidFill>
                </a:uFill>
                <a:latin typeface="Arial Black" panose="020B0A04020102020204" pitchFamily="34" charset="0"/>
              </a:rPr>
              <a:t>ljang</a:t>
            </a:r>
            <a:r>
              <a:rPr lang="en-US" altLang="zh-TW" sz="11500" u="sng" dirty="0">
                <a:uFill>
                  <a:solidFill>
                    <a:srgbClr val="00B050"/>
                  </a:solidFill>
                </a:uFill>
                <a:latin typeface="Arial Black" panose="020B0A04020102020204" pitchFamily="34" charset="0"/>
              </a:rPr>
              <a:t> </a:t>
            </a:r>
            <a:r>
              <a:rPr lang="en-US" altLang="zh-TW" sz="11500" u="sng" dirty="0" err="1" smtClean="0">
                <a:uFill>
                  <a:solidFill>
                    <a:srgbClr val="FF0000"/>
                  </a:solidFill>
                </a:uFill>
                <a:latin typeface="Arial Black" panose="020B0A04020102020204" pitchFamily="34" charset="0"/>
              </a:rPr>
              <a:t>a</a:t>
            </a:r>
            <a:r>
              <a:rPr lang="en-US" altLang="zh-TW" sz="11500" u="sng" dirty="0" err="1" smtClean="0">
                <a:uFill>
                  <a:solidFill>
                    <a:srgbClr val="FFC000"/>
                  </a:solidFill>
                </a:uFill>
                <a:latin typeface="Arial Black" panose="020B0A04020102020204" pitchFamily="34" charset="0"/>
              </a:rPr>
              <a:t>ken</a:t>
            </a:r>
            <a:endParaRPr lang="en-US" altLang="zh-TW" sz="11500" u="sng" dirty="0" smtClean="0">
              <a:uFill>
                <a:solidFill>
                  <a:srgbClr val="FFC000"/>
                </a:solidFill>
              </a:u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72680" y="4077072"/>
            <a:ext cx="75777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b="1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我知道了</a:t>
            </a:r>
          </a:p>
        </p:txBody>
      </p:sp>
    </p:spTree>
    <p:extLst>
      <p:ext uri="{BB962C8B-B14F-4D97-AF65-F5344CB8AC3E}">
        <p14:creationId xmlns:p14="http://schemas.microsoft.com/office/powerpoint/2010/main" val="10653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0472" y="-171400"/>
            <a:ext cx="9480149" cy="3622793"/>
          </a:xfrm>
        </p:spPr>
        <p:txBody>
          <a:bodyPr>
            <a:noAutofit/>
          </a:bodyPr>
          <a:lstStyle/>
          <a:p>
            <a:pPr algn="ctr"/>
            <a:r>
              <a:rPr lang="en-US" altLang="zh-TW" sz="21000" u="sng" dirty="0" err="1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ke</a:t>
            </a:r>
            <a:r>
              <a:rPr lang="en-US" altLang="zh-TW" sz="21000" u="sng" dirty="0" err="1" smtClean="0">
                <a:uFill>
                  <a:solidFill>
                    <a:srgbClr val="00B05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man</a:t>
            </a:r>
            <a:endParaRPr lang="zh-TW" altLang="en-US" sz="21000" u="sng" dirty="0">
              <a:uFill>
                <a:solidFill>
                  <a:srgbClr val="00B050"/>
                </a:solidFill>
              </a:u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1516" y="4820074"/>
            <a:ext cx="9561059" cy="2037929"/>
          </a:xfrm>
        </p:spPr>
        <p:txBody>
          <a:bodyPr>
            <a:noAutofit/>
          </a:bodyPr>
          <a:lstStyle/>
          <a:p>
            <a:pPr algn="ctr">
              <a:lnSpc>
                <a:spcPts val="10000"/>
              </a:lnSpc>
              <a:spcBef>
                <a:spcPts val="600"/>
              </a:spcBef>
            </a:pPr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吃</a:t>
            </a:r>
            <a:endParaRPr lang="zh-TW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81" y="3708446"/>
            <a:ext cx="3579692" cy="293184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74" y="3762994"/>
            <a:ext cx="4165826" cy="309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:\Users\Administrator\Dropbox\家鄉繪本\新檔案 2017-10-01 20.47.48_1.jpg"/>
          <p:cNvPicPr/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76"/>
          <a:stretch/>
        </p:blipFill>
        <p:spPr bwMode="auto">
          <a:xfrm>
            <a:off x="143936" y="0"/>
            <a:ext cx="9618128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213504" y="413266"/>
            <a:ext cx="9489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ma</a:t>
            </a:r>
            <a:r>
              <a:rPr lang="en-US" altLang="zh-TW" sz="12000" dirty="0" err="1">
                <a:solidFill>
                  <a:srgbClr val="FFC000"/>
                </a:solidFill>
                <a:latin typeface="Arial Black" panose="020B0A04020102020204" pitchFamily="34" charset="0"/>
              </a:rPr>
              <a:t>ve</a:t>
            </a:r>
            <a:r>
              <a:rPr lang="en-US" altLang="zh-TW" sz="12000" dirty="0" err="1">
                <a:solidFill>
                  <a:srgbClr val="00B050"/>
                </a:solidFill>
                <a:latin typeface="Arial Black" panose="020B0A04020102020204" pitchFamily="34" charset="0"/>
              </a:rPr>
              <a:t>tu</a:t>
            </a:r>
            <a:r>
              <a:rPr lang="en-US" altLang="zh-TW" sz="12000" dirty="0">
                <a:latin typeface="Arial Black" panose="020B0A04020102020204" pitchFamily="34" charset="0"/>
              </a:rPr>
              <a:t> </a:t>
            </a:r>
            <a:r>
              <a:rPr lang="en-US" altLang="zh-TW" sz="120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  <a:r>
              <a:rPr lang="en-US" altLang="zh-TW" sz="12000" dirty="0">
                <a:solidFill>
                  <a:srgbClr val="FFC000"/>
                </a:solidFill>
                <a:latin typeface="Arial Black" panose="020B0A04020102020204" pitchFamily="34" charset="0"/>
              </a:rPr>
              <a:t>nga</a:t>
            </a:r>
            <a:r>
              <a:rPr lang="en-US" altLang="zh-TW" sz="12000" dirty="0">
                <a:latin typeface="Arial Black" panose="020B0A04020102020204" pitchFamily="34" charset="0"/>
              </a:rPr>
              <a:t> </a:t>
            </a:r>
            <a:r>
              <a:rPr lang="en-US" altLang="zh-TW" sz="12000" dirty="0">
                <a:solidFill>
                  <a:srgbClr val="00B050"/>
                </a:solidFill>
                <a:latin typeface="Arial Black" panose="020B0A04020102020204" pitchFamily="34" charset="0"/>
              </a:rPr>
              <a:t>ken</a:t>
            </a:r>
            <a:r>
              <a:rPr lang="en-US" altLang="zh-TW" sz="12000" dirty="0">
                <a:latin typeface="Arial Black" panose="020B0A04020102020204" pitchFamily="34" charset="0"/>
              </a:rPr>
              <a:t>!  </a:t>
            </a:r>
            <a:r>
              <a:rPr lang="en-US" altLang="zh-TW" sz="1100" dirty="0" smtClean="0">
                <a:latin typeface="Arial Black" panose="020B0A04020102020204" pitchFamily="34" charset="0"/>
              </a:rPr>
              <a:t>	</a:t>
            </a:r>
          </a:p>
        </p:txBody>
      </p:sp>
      <p:sp>
        <p:nvSpPr>
          <p:cNvPr id="3" name="矩形 2"/>
          <p:cNvSpPr/>
          <p:nvPr/>
        </p:nvSpPr>
        <p:spPr>
          <a:xfrm>
            <a:off x="2504728" y="4198918"/>
            <a:ext cx="69621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800" b="1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我吃飽</a:t>
            </a:r>
            <a:r>
              <a:rPr lang="zh-TW" altLang="en-US" sz="8800" b="1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了</a:t>
            </a:r>
            <a:endParaRPr lang="zh-TW" altLang="en-US" sz="10000" b="1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05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:\Users\Administrator\Dropbox\家鄉繪本\新檔案 2017-10-01 20.47.48_1.jpg"/>
          <p:cNvPicPr/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76"/>
          <a:stretch/>
        </p:blipFill>
        <p:spPr bwMode="auto">
          <a:xfrm>
            <a:off x="143936" y="0"/>
            <a:ext cx="9618128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97343" y="428555"/>
            <a:ext cx="944878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2500" dirty="0" err="1">
                <a:solidFill>
                  <a:srgbClr val="FF0000"/>
                </a:solidFill>
                <a:latin typeface="Arial Black" panose="020B0A04020102020204" pitchFamily="34" charset="0"/>
              </a:rPr>
              <a:t>ge</a:t>
            </a:r>
            <a:r>
              <a:rPr lang="en-US" altLang="zh-TW" sz="12500" dirty="0" err="1">
                <a:solidFill>
                  <a:srgbClr val="FFC000"/>
                </a:solidFill>
                <a:latin typeface="Arial Black" panose="020B0A04020102020204" pitchFamily="34" charset="0"/>
              </a:rPr>
              <a:t>ma</a:t>
            </a:r>
            <a:r>
              <a:rPr lang="en-US" altLang="zh-TW" sz="12500" dirty="0" err="1">
                <a:solidFill>
                  <a:srgbClr val="00B050"/>
                </a:solidFill>
                <a:latin typeface="Arial Black" panose="020B0A04020102020204" pitchFamily="34" charset="0"/>
              </a:rPr>
              <a:t>liu</a:t>
            </a:r>
            <a:r>
              <a:rPr lang="en-US" altLang="zh-TW" sz="12500" dirty="0">
                <a:latin typeface="Arial Black" panose="020B0A04020102020204" pitchFamily="34" charset="0"/>
              </a:rPr>
              <a:t> </a:t>
            </a:r>
            <a:r>
              <a:rPr lang="en-US" altLang="zh-TW" sz="125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  <a:r>
              <a:rPr lang="en-US" altLang="zh-TW" sz="12500" dirty="0">
                <a:solidFill>
                  <a:srgbClr val="FFC000"/>
                </a:solidFill>
                <a:latin typeface="Arial Black" panose="020B0A04020102020204" pitchFamily="34" charset="0"/>
              </a:rPr>
              <a:t>nga</a:t>
            </a:r>
            <a:r>
              <a:rPr lang="en-US" altLang="zh-TW" sz="12500" dirty="0">
                <a:latin typeface="Arial Black" panose="020B0A04020102020204" pitchFamily="34" charset="0"/>
              </a:rPr>
              <a:t> </a:t>
            </a:r>
            <a:r>
              <a:rPr lang="en-US" altLang="zh-TW" sz="12500" dirty="0">
                <a:solidFill>
                  <a:srgbClr val="00B050"/>
                </a:solidFill>
                <a:latin typeface="Arial Black" panose="020B0A04020102020204" pitchFamily="34" charset="0"/>
              </a:rPr>
              <a:t>ken</a:t>
            </a:r>
            <a:r>
              <a:rPr lang="en-US" altLang="zh-TW" sz="12500" dirty="0" smtClean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矩形 3"/>
          <p:cNvSpPr/>
          <p:nvPr/>
        </p:nvSpPr>
        <p:spPr>
          <a:xfrm>
            <a:off x="1496616" y="436510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9600" b="1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我遲到</a:t>
            </a:r>
            <a:r>
              <a:rPr lang="zh-TW" altLang="en-US" sz="9600" b="1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了</a:t>
            </a:r>
            <a:endParaRPr lang="zh-TW" altLang="en-US" sz="9600" b="1" dirty="0">
              <a:latin typeface="華康標楷W5破音字1" panose="03000500000000000000" pitchFamily="66" charset="-120"/>
              <a:ea typeface="華康標楷W5破音字1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19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:\Users\Administrator\Dropbox\家鄉繪本\新檔案 2017-10-01 20.47.48_1.jpg"/>
          <p:cNvPicPr/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76"/>
          <a:stretch/>
        </p:blipFill>
        <p:spPr bwMode="auto">
          <a:xfrm>
            <a:off x="143936" y="0"/>
            <a:ext cx="9618128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64334" y="620688"/>
            <a:ext cx="957733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500" dirty="0" smtClean="0">
                <a:latin typeface="Arial Black" panose="020B0A04020102020204" pitchFamily="34" charset="0"/>
              </a:rPr>
              <a:t> </a:t>
            </a:r>
            <a:r>
              <a:rPr lang="en-US" altLang="zh-TW" sz="166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na</a:t>
            </a:r>
            <a:r>
              <a:rPr lang="en-US" altLang="zh-TW" sz="166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ngua</a:t>
            </a:r>
            <a:r>
              <a:rPr lang="en-US" altLang="zh-TW" sz="16600" dirty="0">
                <a:latin typeface="Arial Black" panose="020B0A04020102020204" pitchFamily="34" charset="0"/>
              </a:rPr>
              <a:t>!</a:t>
            </a:r>
            <a:endParaRPr lang="en-US" altLang="zh-TW" sz="16600" dirty="0" smtClean="0"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33443" y="3717032"/>
            <a:ext cx="756084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很好</a:t>
            </a:r>
            <a:endParaRPr lang="en-US" altLang="zh-TW" sz="11500" b="1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85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8464" y="0"/>
            <a:ext cx="9649072" cy="3857166"/>
          </a:xfrm>
        </p:spPr>
        <p:txBody>
          <a:bodyPr anchor="ctr">
            <a:noAutofit/>
          </a:bodyPr>
          <a:lstStyle/>
          <a:p>
            <a:pPr algn="ctr"/>
            <a:r>
              <a:rPr lang="en-US" altLang="zh-TW" sz="17000" u="sng" dirty="0" err="1" smtClean="0">
                <a:uFill>
                  <a:solidFill>
                    <a:srgbClr val="FF0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mi</a:t>
            </a:r>
            <a:r>
              <a:rPr lang="en-US" altLang="zh-TW" sz="17000" u="sng" dirty="0" err="1" smtClean="0">
                <a:uFill>
                  <a:solidFill>
                    <a:srgbClr val="00B05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ga</a:t>
            </a:r>
            <a:r>
              <a:rPr lang="en-US" altLang="zh-TW" sz="17000" u="sng" dirty="0" err="1" smtClean="0">
                <a:uFill>
                  <a:solidFill>
                    <a:srgbClr val="FFC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calj</a:t>
            </a:r>
            <a:endParaRPr lang="zh-TW" altLang="en-US" sz="17000" u="sng" dirty="0">
              <a:uFill>
                <a:solidFill>
                  <a:srgbClr val="FFC000"/>
                </a:solidFill>
              </a:u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9318" y="4967275"/>
            <a:ext cx="8924244" cy="2037929"/>
          </a:xfrm>
        </p:spPr>
        <p:txBody>
          <a:bodyPr>
            <a:noAutofit/>
          </a:bodyPr>
          <a:lstStyle/>
          <a:p>
            <a:pPr algn="ctr">
              <a:lnSpc>
                <a:spcPts val="10000"/>
              </a:lnSpc>
              <a:spcBef>
                <a:spcPts val="600"/>
              </a:spcBef>
            </a:pPr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起</a:t>
            </a:r>
            <a:r>
              <a:rPr lang="zh-TW" altLang="en-US" sz="1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立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93" y="3400428"/>
            <a:ext cx="4666655" cy="34575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7882" y="3393621"/>
            <a:ext cx="4666131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3277" y="116632"/>
            <a:ext cx="9674675" cy="3423781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7500" u="sng" dirty="0">
                <a:uFill>
                  <a:solidFill>
                    <a:srgbClr val="FF0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’</a:t>
            </a:r>
            <a:r>
              <a:rPr lang="en-US" altLang="zh-TW" sz="17500" u="sng" dirty="0" err="1">
                <a:uFill>
                  <a:solidFill>
                    <a:srgbClr val="FF0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e</a:t>
            </a:r>
            <a:r>
              <a:rPr lang="en-US" altLang="zh-TW" sz="17500" u="sng" dirty="0" err="1">
                <a:uFill>
                  <a:solidFill>
                    <a:srgbClr val="00B05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mi</a:t>
            </a:r>
            <a:r>
              <a:rPr lang="en-US" altLang="zh-TW" sz="17500" u="sng" dirty="0" err="1">
                <a:uFill>
                  <a:solidFill>
                    <a:srgbClr val="FFC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ladj</a:t>
            </a:r>
            <a:endParaRPr lang="zh-TW" altLang="en-US" sz="17500" u="sng" dirty="0">
              <a:uFill>
                <a:solidFill>
                  <a:srgbClr val="FFC000"/>
                </a:solidFill>
              </a:u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0251" y="4861315"/>
            <a:ext cx="8740582" cy="2037929"/>
          </a:xfrm>
        </p:spPr>
        <p:txBody>
          <a:bodyPr>
            <a:noAutofit/>
          </a:bodyPr>
          <a:lstStyle/>
          <a:p>
            <a:pPr algn="ctr">
              <a:lnSpc>
                <a:spcPts val="10000"/>
              </a:lnSpc>
              <a:spcBef>
                <a:spcPts val="600"/>
              </a:spcBef>
            </a:pPr>
            <a:r>
              <a:rPr lang="zh-TW" altLang="en-US" sz="1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坐下</a:t>
            </a:r>
            <a:endParaRPr lang="en-US" altLang="zh-TW" sz="1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33" y="3400428"/>
            <a:ext cx="4666655" cy="34575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3263" y="3462076"/>
            <a:ext cx="4666131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2480" y="-315416"/>
            <a:ext cx="9525680" cy="3439886"/>
          </a:xfrm>
        </p:spPr>
        <p:txBody>
          <a:bodyPr>
            <a:noAutofit/>
          </a:bodyPr>
          <a:lstStyle/>
          <a:p>
            <a:pPr algn="ctr"/>
            <a:r>
              <a:rPr lang="en-US" altLang="zh-TW" sz="20800" u="sng" dirty="0" err="1" smtClean="0">
                <a:uFill>
                  <a:solidFill>
                    <a:srgbClr val="FF0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pa</a:t>
            </a:r>
            <a:r>
              <a:rPr lang="en-US" altLang="zh-TW" sz="20800" u="sng" dirty="0" err="1" smtClean="0">
                <a:uFill>
                  <a:solidFill>
                    <a:srgbClr val="00B05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cun</a:t>
            </a:r>
            <a:endParaRPr lang="zh-TW" altLang="en-US" sz="20800" u="sng" dirty="0">
              <a:uFill>
                <a:solidFill>
                  <a:srgbClr val="00B050"/>
                </a:solidFill>
              </a:u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00994" y="4817774"/>
            <a:ext cx="7404126" cy="2037929"/>
          </a:xfrm>
        </p:spPr>
        <p:txBody>
          <a:bodyPr>
            <a:noAutofit/>
          </a:bodyPr>
          <a:lstStyle/>
          <a:p>
            <a:pPr algn="ctr">
              <a:lnSpc>
                <a:spcPts val="10000"/>
              </a:lnSpc>
              <a:spcBef>
                <a:spcPts val="600"/>
              </a:spcBef>
            </a:pPr>
            <a:r>
              <a:rPr lang="zh-TW" altLang="en-US" sz="1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看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456" y="2996714"/>
            <a:ext cx="4916552" cy="364671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7382" y="2890652"/>
            <a:ext cx="4918756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5801" y="116632"/>
            <a:ext cx="9690909" cy="3897459"/>
          </a:xfrm>
        </p:spPr>
        <p:txBody>
          <a:bodyPr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altLang="zh-TW" sz="15000" u="sng" dirty="0" err="1" smtClean="0">
                <a:uFill>
                  <a:solidFill>
                    <a:srgbClr val="FF0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ki</a:t>
            </a:r>
            <a:r>
              <a:rPr lang="en-US" altLang="zh-TW" sz="15000" u="sng" dirty="0" err="1" smtClean="0">
                <a:uFill>
                  <a:solidFill>
                    <a:srgbClr val="00B05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la</a:t>
            </a:r>
            <a:r>
              <a:rPr lang="en-US" altLang="zh-TW" sz="15000" u="dash" dirty="0" err="1" smtClean="0">
                <a:uFill>
                  <a:solidFill>
                    <a:srgbClr val="00B05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nge</a:t>
            </a:r>
            <a:r>
              <a:rPr lang="en-US" altLang="zh-TW" sz="15000" u="sng" dirty="0" err="1" smtClean="0">
                <a:uFill>
                  <a:solidFill>
                    <a:srgbClr val="FFC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da</a:t>
            </a:r>
            <a:endParaRPr lang="zh-TW" altLang="en-US" sz="15000" u="sng" dirty="0">
              <a:uFill>
                <a:solidFill>
                  <a:srgbClr val="FFC000"/>
                </a:solidFill>
              </a:u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11716" y="4832884"/>
            <a:ext cx="7783285" cy="1714313"/>
          </a:xfrm>
        </p:spPr>
        <p:txBody>
          <a:bodyPr>
            <a:noAutofit/>
          </a:bodyPr>
          <a:lstStyle/>
          <a:p>
            <a:pPr algn="ctr">
              <a:lnSpc>
                <a:spcPts val="10000"/>
              </a:lnSpc>
              <a:spcBef>
                <a:spcPts val="600"/>
              </a:spcBef>
            </a:pPr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聽</a:t>
            </a:r>
            <a:endParaRPr lang="zh-TW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8710" y="3129080"/>
            <a:ext cx="2768646" cy="341811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9262" y="3083123"/>
            <a:ext cx="2922858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2480" y="0"/>
            <a:ext cx="9444752" cy="3486243"/>
          </a:xfrm>
        </p:spPr>
        <p:txBody>
          <a:bodyPr>
            <a:noAutofit/>
          </a:bodyPr>
          <a:lstStyle/>
          <a:p>
            <a:pPr algn="ctr"/>
            <a:r>
              <a:rPr lang="en-US" altLang="zh-TW" sz="26000" u="sng" dirty="0" err="1">
                <a:uFill>
                  <a:solidFill>
                    <a:srgbClr val="FF0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q</a:t>
            </a:r>
            <a:r>
              <a:rPr lang="en-US" altLang="zh-TW" sz="26000" u="sng" dirty="0" err="1" smtClean="0">
                <a:uFill>
                  <a:solidFill>
                    <a:srgbClr val="FF000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i</a:t>
            </a:r>
            <a:r>
              <a:rPr lang="en-US" altLang="zh-TW" sz="26000" u="sng" dirty="0" err="1" smtClean="0">
                <a:uFill>
                  <a:solidFill>
                    <a:srgbClr val="00B050"/>
                  </a:solidFill>
                </a:uFill>
                <a:latin typeface="Cooper Black" panose="0208090404030B020404" pitchFamily="18" charset="0"/>
                <a:cs typeface="Arial" panose="020B0604020202020204" pitchFamily="34" charset="0"/>
              </a:rPr>
              <a:t>vu</a:t>
            </a:r>
            <a:endParaRPr lang="zh-TW" altLang="en-US" sz="26000" u="sng" dirty="0">
              <a:uFill>
                <a:solidFill>
                  <a:srgbClr val="00B050"/>
                </a:solidFill>
              </a:u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0776" y="4925177"/>
            <a:ext cx="7510261" cy="2037929"/>
          </a:xfrm>
        </p:spPr>
        <p:txBody>
          <a:bodyPr>
            <a:noAutofit/>
          </a:bodyPr>
          <a:lstStyle/>
          <a:p>
            <a:pPr algn="ctr">
              <a:lnSpc>
                <a:spcPts val="10000"/>
              </a:lnSpc>
              <a:spcBef>
                <a:spcPts val="600"/>
              </a:spcBef>
            </a:pPr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說</a:t>
            </a:r>
            <a:endParaRPr lang="zh-TW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23" y="3433772"/>
            <a:ext cx="4021466" cy="298280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926" y="3433772"/>
            <a:ext cx="3838575" cy="36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35</Words>
  <Application>Microsoft Office PowerPoint</Application>
  <PresentationFormat>A4 紙張 (210x297 公釐)</PresentationFormat>
  <Paragraphs>20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12" baseType="lpstr">
      <vt:lpstr>Office 佈景主題</vt:lpstr>
      <vt:lpstr>回顧</vt:lpstr>
      <vt:lpstr>PowerPoint 簡報</vt:lpstr>
      <vt:lpstr>PowerPoint 簡報</vt:lpstr>
      <vt:lpstr>PowerPoint 簡報</vt:lpstr>
      <vt:lpstr>PowerPoint 簡報</vt:lpstr>
      <vt:lpstr>migacalj</vt:lpstr>
      <vt:lpstr>’emiladj</vt:lpstr>
      <vt:lpstr>pacun</vt:lpstr>
      <vt:lpstr>kilangeda</vt:lpstr>
      <vt:lpstr>qivu</vt:lpstr>
      <vt:lpstr>keman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10</cp:revision>
  <cp:lastPrinted>2021-11-03T23:33:54Z</cp:lastPrinted>
  <dcterms:created xsi:type="dcterms:W3CDTF">2021-10-04T02:43:59Z</dcterms:created>
  <dcterms:modified xsi:type="dcterms:W3CDTF">2021-11-18T01:31:44Z</dcterms:modified>
</cp:coreProperties>
</file>