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4" autoAdjust="0"/>
  </p:normalViewPr>
  <p:slideViewPr>
    <p:cSldViewPr>
      <p:cViewPr>
        <p:scale>
          <a:sx n="110" d="100"/>
          <a:sy n="110" d="100"/>
        </p:scale>
        <p:origin x="-1350" y="-6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360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74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661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87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144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46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274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49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29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306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298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0DB32-BAD9-453C-A530-F25FF5A61CE0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07759-FAA9-4DBA-A8ED-8C7EC24ED4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2108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92367" y="1124744"/>
            <a:ext cx="9747534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1500" dirty="0" err="1" smtClean="0">
                <a:latin typeface="Arial Black" panose="020B0A04020102020204" pitchFamily="34" charset="0"/>
              </a:rPr>
              <a:t>Paulanang</a:t>
            </a:r>
            <a:r>
              <a:rPr lang="en-US" altLang="zh-TW" sz="11500" dirty="0" err="1">
                <a:latin typeface="Arial Black" panose="020B0A04020102020204" pitchFamily="34" charset="0"/>
              </a:rPr>
              <a:t>a</a:t>
            </a:r>
            <a:endParaRPr lang="en-US" altLang="zh-TW" sz="11500" dirty="0" smtClean="0"/>
          </a:p>
        </p:txBody>
      </p:sp>
      <p:sp>
        <p:nvSpPr>
          <p:cNvPr id="14" name="矩形 13"/>
          <p:cNvSpPr/>
          <p:nvPr/>
        </p:nvSpPr>
        <p:spPr>
          <a:xfrm>
            <a:off x="2432720" y="3741958"/>
            <a:ext cx="7114448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0" b="1" dirty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真可惜</a:t>
            </a:r>
          </a:p>
        </p:txBody>
      </p:sp>
    </p:spTree>
    <p:extLst>
      <p:ext uri="{BB962C8B-B14F-4D97-AF65-F5344CB8AC3E}">
        <p14:creationId xmlns:p14="http://schemas.microsoft.com/office/powerpoint/2010/main" val="106533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5248" y="4509120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36218" y="3790700"/>
            <a:ext cx="7868179" cy="1532964"/>
          </a:xfrm>
        </p:spPr>
        <p:txBody>
          <a:bodyPr>
            <a:noAutofit/>
          </a:bodyPr>
          <a:lstStyle/>
          <a:p>
            <a:pPr>
              <a:lnSpc>
                <a:spcPts val="10000"/>
              </a:lnSpc>
              <a:spcBef>
                <a:spcPts val="600"/>
              </a:spcBef>
            </a:pPr>
            <a:r>
              <a:rPr lang="zh-TW" altLang="en-US" sz="11500" b="1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孩子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510076" y="332656"/>
            <a:ext cx="8750689" cy="26299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11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19200" dirty="0" err="1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aljak</a:t>
            </a:r>
            <a:r>
              <a:rPr lang="en-US" altLang="zh-TW" sz="192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192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0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272480" y="692696"/>
            <a:ext cx="9489584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7300" dirty="0" err="1">
                <a:latin typeface="Arial Black" panose="020B0A04020102020204" pitchFamily="34" charset="0"/>
              </a:rPr>
              <a:t>ljakua</a:t>
            </a:r>
            <a:r>
              <a:rPr lang="en-US" altLang="zh-TW" sz="17300" dirty="0">
                <a:latin typeface="Arial Black" panose="020B0A04020102020204" pitchFamily="34" charset="0"/>
              </a:rPr>
              <a:t> </a:t>
            </a:r>
            <a:r>
              <a:rPr lang="en-US" altLang="zh-TW" sz="1100" dirty="0" smtClean="0">
                <a:latin typeface="Arial Black" panose="020B0A04020102020204" pitchFamily="34" charset="0"/>
              </a:rPr>
              <a:t>	</a:t>
            </a:r>
          </a:p>
        </p:txBody>
      </p:sp>
      <p:sp>
        <p:nvSpPr>
          <p:cNvPr id="3" name="矩形 2"/>
          <p:cNvSpPr/>
          <p:nvPr/>
        </p:nvSpPr>
        <p:spPr>
          <a:xfrm>
            <a:off x="4953000" y="4324743"/>
            <a:ext cx="4035079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00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但是</a:t>
            </a:r>
            <a:endParaRPr lang="zh-TW" altLang="en-US" sz="10000" b="1" dirty="0">
              <a:latin typeface="華康標楷W5注音字" panose="03000500000000000000" pitchFamily="66" charset="-120"/>
              <a:ea typeface="華康標楷W5注音字" panose="030005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051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143936" y="1236568"/>
            <a:ext cx="9448787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12500" dirty="0" err="1">
                <a:latin typeface="Arial Black" panose="020B0A04020102020204" pitchFamily="34" charset="0"/>
              </a:rPr>
              <a:t>uii,padria</a:t>
            </a:r>
            <a:r>
              <a:rPr lang="en-US" altLang="zh-TW" sz="12500" dirty="0">
                <a:latin typeface="Arial Black" panose="020B0A04020102020204" pitchFamily="34" charset="0"/>
              </a:rPr>
              <a:t> !</a:t>
            </a:r>
            <a:endParaRPr lang="en-US" altLang="zh-TW" sz="12500" dirty="0" smtClean="0">
              <a:latin typeface="Arial Black" panose="020B0A0402010202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96616" y="4365104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9600" b="1" dirty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是的</a:t>
            </a:r>
            <a:r>
              <a:rPr lang="en-US" altLang="zh-TW" sz="9600" b="1" dirty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/</a:t>
            </a:r>
            <a:r>
              <a:rPr lang="zh-TW" altLang="en-US" sz="9600" b="1" dirty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對</a:t>
            </a:r>
            <a:r>
              <a:rPr lang="zh-TW" altLang="en-US" sz="96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的</a:t>
            </a:r>
            <a:endParaRPr lang="zh-TW" altLang="en-US" sz="9600" b="1" dirty="0">
              <a:latin typeface="華康標楷W5破音字1" panose="03000500000000000000" pitchFamily="66" charset="-120"/>
              <a:ea typeface="華康標楷W5破音字1" panose="030005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193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:\Users\Administrator\Dropbox\家鄉繪本\新檔案 2017-10-01 20.47.48_1.jpg"/>
          <p:cNvPicPr/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176"/>
          <a:stretch/>
        </p:blipFill>
        <p:spPr bwMode="auto">
          <a:xfrm>
            <a:off x="143936" y="0"/>
            <a:ext cx="9618128" cy="6741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184732" y="260312"/>
            <a:ext cx="9577332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1500" dirty="0" smtClean="0">
                <a:latin typeface="Arial Black" panose="020B0A04020102020204" pitchFamily="34" charset="0"/>
              </a:rPr>
              <a:t>    </a:t>
            </a:r>
            <a:r>
              <a:rPr lang="en-US" altLang="zh-TW" sz="11500" dirty="0" err="1">
                <a:latin typeface="Arial Black" panose="020B0A04020102020204" pitchFamily="34" charset="0"/>
              </a:rPr>
              <a:t>pida</a:t>
            </a:r>
            <a:r>
              <a:rPr lang="en-US" altLang="zh-TW" sz="11500" dirty="0">
                <a:latin typeface="Arial Black" panose="020B0A04020102020204" pitchFamily="34" charset="0"/>
              </a:rPr>
              <a:t> </a:t>
            </a:r>
            <a:r>
              <a:rPr lang="en-US" altLang="zh-TW" sz="11500" dirty="0" err="1">
                <a:latin typeface="Arial Black" panose="020B0A04020102020204" pitchFamily="34" charset="0"/>
              </a:rPr>
              <a:t>kakavelian</a:t>
            </a:r>
            <a:r>
              <a:rPr lang="en-US" altLang="zh-TW" sz="11500" dirty="0">
                <a:latin typeface="Arial Black" panose="020B0A04020102020204" pitchFamily="34" charset="0"/>
              </a:rPr>
              <a:t>?</a:t>
            </a:r>
            <a:endParaRPr lang="en-US" altLang="zh-TW" sz="11500" dirty="0" smtClean="0">
              <a:latin typeface="Arial Black" panose="020B0A040201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000672" y="4149080"/>
            <a:ext cx="756084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1500" b="1" dirty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多少</a:t>
            </a:r>
            <a:r>
              <a:rPr lang="zh-TW" altLang="en-US" sz="115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錢</a:t>
            </a:r>
            <a:r>
              <a:rPr lang="en-US" altLang="zh-TW" sz="11500" b="1" dirty="0" smtClean="0">
                <a:latin typeface="華康標楷W5注音字" panose="03000500000000000000" pitchFamily="66" charset="-120"/>
                <a:ea typeface="華康標楷W5注音字" panose="03000500000000000000" pitchFamily="66" charset="-12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0856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0592" y="3789040"/>
            <a:ext cx="7868179" cy="1827130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13000" b="1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男</a:t>
            </a:r>
            <a:r>
              <a:rPr lang="zh-TW" altLang="en-US" sz="130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生</a:t>
            </a:r>
            <a:endParaRPr lang="zh-TW" altLang="en-US" sz="130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488504" y="692696"/>
            <a:ext cx="9073008" cy="25385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8700" dirty="0" err="1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u’aljay</a:t>
            </a:r>
            <a:r>
              <a:rPr lang="en-US" altLang="zh-TW" sz="187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187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1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58736" y="3717032"/>
            <a:ext cx="7868179" cy="1766528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13000" b="1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女生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251970" y="332656"/>
            <a:ext cx="9402060" cy="28759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6000" dirty="0" err="1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vavayan</a:t>
            </a:r>
            <a:endParaRPr lang="zh-TW" altLang="en-US" sz="160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72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29965" y="3790700"/>
            <a:ext cx="7868179" cy="1532964"/>
          </a:xfrm>
        </p:spPr>
        <p:txBody>
          <a:bodyPr>
            <a:noAutofit/>
          </a:bodyPr>
          <a:lstStyle/>
          <a:p>
            <a:pPr>
              <a:lnSpc>
                <a:spcPts val="10000"/>
              </a:lnSpc>
              <a:spcBef>
                <a:spcPts val="600"/>
              </a:spcBef>
            </a:pPr>
            <a:r>
              <a:rPr lang="zh-TW" altLang="en-US" sz="11000" b="1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孩童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-138490" y="476672"/>
            <a:ext cx="10182980" cy="26826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3500" dirty="0" err="1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kakedrian</a:t>
            </a:r>
            <a:endParaRPr lang="zh-TW" altLang="en-US" sz="135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68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92560" y="0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18910" y="3790700"/>
            <a:ext cx="7868179" cy="1532964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11000" b="1" dirty="0" smtClean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老人</a:t>
            </a:r>
            <a:endParaRPr lang="zh-TW" altLang="en-US" sz="11000" b="1" dirty="0">
              <a:latin typeface="書法中楷（注音一）" panose="02010609010101010101" pitchFamily="49" charset="-120"/>
              <a:ea typeface="書法中楷（注音一）" panose="0201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128464" y="188640"/>
            <a:ext cx="9649072" cy="28460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7000"/>
              </a:lnSpc>
            </a:pPr>
            <a:r>
              <a:rPr lang="en-US" altLang="zh-TW" sz="12000" dirty="0" err="1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vavulungan</a:t>
            </a:r>
            <a:r>
              <a:rPr lang="en-US" altLang="zh-TW" sz="120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120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09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12">
            <a:extLst>
              <a:ext uri="{FF2B5EF4-FFF2-40B4-BE49-F238E27FC236}">
                <a16:creationId xmlns="" xmlns:a16="http://schemas.microsoft.com/office/drawing/2014/main" id="{52CF4871-8CF8-427C-A4EA-4A7A5F67B3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9187"/>
            <a:ext cx="9906000" cy="68580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649" y="4557178"/>
            <a:ext cx="2543756" cy="230082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5269" y="202394"/>
            <a:ext cx="8259856" cy="3710700"/>
          </a:xfrm>
        </p:spPr>
        <p:txBody>
          <a:bodyPr>
            <a:noAutofit/>
          </a:bodyPr>
          <a:lstStyle/>
          <a:p>
            <a:pPr algn="ctr"/>
            <a:r>
              <a:rPr lang="en-US" altLang="zh-TW" sz="21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zh-TW" altLang="en-US" sz="215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29965" y="4077072"/>
            <a:ext cx="7868179" cy="1532964"/>
          </a:xfrm>
        </p:spPr>
        <p:txBody>
          <a:bodyPr>
            <a:noAutofit/>
          </a:bodyPr>
          <a:lstStyle/>
          <a:p>
            <a:pPr algn="ctr">
              <a:lnSpc>
                <a:spcPts val="10000"/>
              </a:lnSpc>
              <a:spcBef>
                <a:spcPts val="600"/>
              </a:spcBef>
            </a:pPr>
            <a:r>
              <a:rPr lang="zh-TW" altLang="en-US" sz="11500" b="1" dirty="0">
                <a:latin typeface="書法中楷（注音一）" panose="02010609010101010101" pitchFamily="49" charset="-120"/>
                <a:ea typeface="書法中楷（注音一）" panose="02010609010101010101" pitchFamily="49" charset="-120"/>
              </a:rPr>
              <a:t>青年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557182"/>
            <a:ext cx="2259925" cy="2320009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128464" y="510988"/>
            <a:ext cx="9505056" cy="27739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zh-TW" sz="88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100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ma’</a:t>
            </a:r>
          </a:p>
          <a:p>
            <a:pPr>
              <a:lnSpc>
                <a:spcPct val="100000"/>
              </a:lnSpc>
            </a:pPr>
            <a:r>
              <a:rPr lang="en-US" altLang="zh-TW" sz="10000" dirty="0" err="1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acuvucuvung</a:t>
            </a:r>
            <a:endParaRPr lang="en-US" altLang="zh-TW" sz="10000" dirty="0">
              <a:solidFill>
                <a:prstClr val="black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79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40</Words>
  <Application>Microsoft Office PowerPoint</Application>
  <PresentationFormat>A4 紙張 (210x297 公釐)</PresentationFormat>
  <Paragraphs>27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PowerPoint 簡報</vt:lpstr>
      <vt:lpstr>PowerPoint 簡報</vt:lpstr>
      <vt:lpstr>PowerPoint 簡報</vt:lpstr>
      <vt:lpstr>PowerPoint 簡報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cp:lastPrinted>2021-10-25T07:56:22Z</cp:lastPrinted>
  <dcterms:created xsi:type="dcterms:W3CDTF">2021-10-04T02:43:59Z</dcterms:created>
  <dcterms:modified xsi:type="dcterms:W3CDTF">2021-11-18T01:31:47Z</dcterms:modified>
</cp:coreProperties>
</file>