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4" autoAdjust="0"/>
  </p:normalViewPr>
  <p:slideViewPr>
    <p:cSldViewPr>
      <p:cViewPr>
        <p:scale>
          <a:sx n="110" d="100"/>
          <a:sy n="110" d="100"/>
        </p:scale>
        <p:origin x="-1350" y="-12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5360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74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661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7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144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46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27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849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29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2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306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2989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0DB32-BAD9-453C-A530-F25FF5A61CE0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2108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C:\Users\Administrator\Dropbox\家鄉繪本\新檔案 2017-10-01 20.47.48_1.jpg"/>
          <p:cNvPicPr/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176"/>
          <a:stretch/>
        </p:blipFill>
        <p:spPr bwMode="auto">
          <a:xfrm>
            <a:off x="143936" y="0"/>
            <a:ext cx="9618128" cy="6741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500107" y="386822"/>
            <a:ext cx="890578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19200" dirty="0" err="1" smtClean="0">
                <a:latin typeface="Arial Black" panose="020B0A04020102020204" pitchFamily="34" charset="0"/>
              </a:rPr>
              <a:t>kirimu</a:t>
            </a:r>
            <a:r>
              <a:rPr lang="en-US" altLang="zh-TW" dirty="0" smtClean="0"/>
              <a:t>	</a:t>
            </a:r>
          </a:p>
        </p:txBody>
      </p:sp>
      <p:sp>
        <p:nvSpPr>
          <p:cNvPr id="14" name="矩形 13"/>
          <p:cNvSpPr/>
          <p:nvPr/>
        </p:nvSpPr>
        <p:spPr>
          <a:xfrm>
            <a:off x="3512840" y="3717032"/>
            <a:ext cx="480131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0" b="1" dirty="0" smtClean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趕快</a:t>
            </a:r>
            <a:endParaRPr lang="zh-TW" altLang="en-US" sz="12000" b="1" dirty="0">
              <a:latin typeface="華康標楷W5注音字" panose="03000500000000000000" pitchFamily="66" charset="-120"/>
              <a:ea typeface="華康標楷W5注音字" panose="030005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533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5248" y="4509120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5269" y="202394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29965" y="3573016"/>
            <a:ext cx="7868179" cy="1532964"/>
          </a:xfrm>
        </p:spPr>
        <p:txBody>
          <a:bodyPr>
            <a:noAutofit/>
          </a:bodyPr>
          <a:lstStyle/>
          <a:p>
            <a:pPr algn="ctr">
              <a:lnSpc>
                <a:spcPts val="10000"/>
              </a:lnSpc>
              <a:spcBef>
                <a:spcPts val="600"/>
              </a:spcBef>
            </a:pPr>
            <a:r>
              <a:rPr lang="zh-TW" altLang="en-US" sz="11500" b="1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鄉 長</a:t>
            </a:r>
            <a:endParaRPr lang="zh-TW" altLang="en-US" sz="11500" b="1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510076" y="332656"/>
            <a:ext cx="8750689" cy="26299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7000"/>
              </a:lnSpc>
            </a:pPr>
            <a:r>
              <a:rPr lang="en-US" altLang="zh-TW" sz="111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19200" dirty="0" err="1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guciu</a:t>
            </a:r>
            <a:r>
              <a:rPr lang="en-US" altLang="zh-TW" sz="19200" dirty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192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00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C:\Users\Administrator\Dropbox\家鄉繪本\新檔案 2017-10-01 20.47.48_1.jpg"/>
          <p:cNvPicPr/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176"/>
          <a:stretch/>
        </p:blipFill>
        <p:spPr bwMode="auto">
          <a:xfrm>
            <a:off x="143936" y="0"/>
            <a:ext cx="9618128" cy="6741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272480" y="228600"/>
            <a:ext cx="94895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12000" dirty="0" err="1" smtClean="0">
                <a:latin typeface="Arial Black" panose="020B0A04020102020204" pitchFamily="34" charset="0"/>
              </a:rPr>
              <a:t>mangtjez</a:t>
            </a:r>
            <a:r>
              <a:rPr lang="en-US" altLang="zh-TW" sz="12000" dirty="0" smtClean="0">
                <a:latin typeface="Arial Black" panose="020B0A04020102020204" pitchFamily="34" charset="0"/>
              </a:rPr>
              <a:t> anga ken!</a:t>
            </a:r>
            <a:r>
              <a:rPr lang="en-US" altLang="zh-TW" sz="1100" dirty="0" smtClean="0">
                <a:latin typeface="Arial Black" panose="020B0A04020102020204" pitchFamily="34" charset="0"/>
              </a:rPr>
              <a:t>	</a:t>
            </a:r>
          </a:p>
        </p:txBody>
      </p:sp>
      <p:sp>
        <p:nvSpPr>
          <p:cNvPr id="3" name="矩形 2"/>
          <p:cNvSpPr/>
          <p:nvPr/>
        </p:nvSpPr>
        <p:spPr>
          <a:xfrm>
            <a:off x="1712640" y="4293096"/>
            <a:ext cx="7879080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0000" b="1" dirty="0" smtClean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我回來了</a:t>
            </a:r>
            <a:endParaRPr lang="zh-TW" altLang="en-US" sz="10000" b="1" dirty="0">
              <a:latin typeface="華康標楷W5注音字" panose="03000500000000000000" pitchFamily="66" charset="-120"/>
              <a:ea typeface="華康標楷W5注音字" panose="030005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051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C:\Users\Administrator\Dropbox\家鄉繪本\新檔案 2017-10-01 20.47.48_1.jpg"/>
          <p:cNvPicPr/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176"/>
          <a:stretch/>
        </p:blipFill>
        <p:spPr bwMode="auto">
          <a:xfrm>
            <a:off x="143936" y="0"/>
            <a:ext cx="9618128" cy="6741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3" name="矩形 2"/>
          <p:cNvSpPr/>
          <p:nvPr/>
        </p:nvSpPr>
        <p:spPr>
          <a:xfrm>
            <a:off x="184732" y="228600"/>
            <a:ext cx="9448787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12500" dirty="0" err="1" smtClean="0">
                <a:latin typeface="Arial Black" panose="020B0A04020102020204" pitchFamily="34" charset="0"/>
              </a:rPr>
              <a:t>inika</a:t>
            </a:r>
            <a:r>
              <a:rPr lang="en-US" altLang="zh-TW" sz="12500" dirty="0" smtClean="0">
                <a:latin typeface="Arial Black" panose="020B0A04020102020204" pitchFamily="34" charset="0"/>
              </a:rPr>
              <a:t> </a:t>
            </a:r>
            <a:r>
              <a:rPr lang="en-US" altLang="zh-TW" sz="12500" dirty="0" err="1" smtClean="0">
                <a:latin typeface="Arial Black" panose="020B0A04020102020204" pitchFamily="34" charset="0"/>
              </a:rPr>
              <a:t>makuda</a:t>
            </a:r>
            <a:endParaRPr lang="en-US" altLang="zh-TW" sz="12500" dirty="0" smtClean="0">
              <a:latin typeface="Arial Black" panose="020B0A0402010202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576736" y="4365104"/>
            <a:ext cx="640871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1500" b="1" dirty="0" smtClean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沒關</a:t>
            </a:r>
            <a:r>
              <a:rPr lang="zh-TW" altLang="en-US" sz="11500" b="1" dirty="0" smtClean="0">
                <a:latin typeface="華康標楷W5破音字1" panose="03000500000000000000" pitchFamily="66" charset="-120"/>
                <a:ea typeface="華康標楷W5破音字1" panose="03000500000000000000" pitchFamily="66" charset="-120"/>
              </a:rPr>
              <a:t>係</a:t>
            </a:r>
            <a:endParaRPr lang="zh-TW" altLang="en-US" sz="11500" b="1" dirty="0">
              <a:latin typeface="華康標楷W5破音字1" panose="03000500000000000000" pitchFamily="66" charset="-120"/>
              <a:ea typeface="華康標楷W5破音字1" panose="030005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193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C:\Users\Administrator\Dropbox\家鄉繪本\新檔案 2017-10-01 20.47.48_1.jpg"/>
          <p:cNvPicPr/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176"/>
          <a:stretch/>
        </p:blipFill>
        <p:spPr bwMode="auto">
          <a:xfrm>
            <a:off x="143936" y="0"/>
            <a:ext cx="9618128" cy="6741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184732" y="260312"/>
            <a:ext cx="9577332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1500" dirty="0" smtClean="0">
                <a:latin typeface="Arial Black" panose="020B0A04020102020204" pitchFamily="34" charset="0"/>
              </a:rPr>
              <a:t>    </a:t>
            </a:r>
            <a:r>
              <a:rPr lang="en-US" altLang="zh-TW" sz="11500" dirty="0" err="1" smtClean="0">
                <a:latin typeface="Arial Black" panose="020B0A04020102020204" pitchFamily="34" charset="0"/>
              </a:rPr>
              <a:t>ku</a:t>
            </a:r>
            <a:r>
              <a:rPr lang="en-US" altLang="zh-TW" sz="11500" dirty="0" smtClean="0">
                <a:latin typeface="Arial Black" panose="020B0A04020102020204" pitchFamily="34" charset="0"/>
              </a:rPr>
              <a:t> </a:t>
            </a:r>
            <a:br>
              <a:rPr lang="en-US" altLang="zh-TW" sz="11500" dirty="0" smtClean="0">
                <a:latin typeface="Arial Black" panose="020B0A04020102020204" pitchFamily="34" charset="0"/>
              </a:rPr>
            </a:br>
            <a:r>
              <a:rPr lang="zh-TW" altLang="en-US" sz="11500" dirty="0" smtClean="0">
                <a:latin typeface="Arial Black" panose="020B0A04020102020204" pitchFamily="34" charset="0"/>
              </a:rPr>
              <a:t> </a:t>
            </a:r>
            <a:r>
              <a:rPr lang="en-US" altLang="zh-TW" sz="11500" dirty="0" err="1" smtClean="0">
                <a:latin typeface="Arial Black" panose="020B0A04020102020204" pitchFamily="34" charset="0"/>
              </a:rPr>
              <a:t>siayamaya</a:t>
            </a:r>
            <a:r>
              <a:rPr lang="en-US" altLang="zh-TW" sz="11500" dirty="0" smtClean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矩形 2"/>
          <p:cNvSpPr/>
          <p:nvPr/>
        </p:nvSpPr>
        <p:spPr>
          <a:xfrm>
            <a:off x="2000672" y="4149080"/>
            <a:ext cx="756084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1500" b="1" dirty="0" smtClean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不客氣</a:t>
            </a:r>
            <a:endParaRPr lang="zh-TW" altLang="en-US" sz="11500" b="1" dirty="0">
              <a:latin typeface="華康標楷W5注音字" panose="03000500000000000000" pitchFamily="66" charset="-120"/>
              <a:ea typeface="華康標楷W5注音字" panose="030005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856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649" y="4557178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5269" y="202394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29965" y="3442696"/>
            <a:ext cx="7868179" cy="1827130"/>
          </a:xfrm>
        </p:spPr>
        <p:txBody>
          <a:bodyPr>
            <a:noAutofit/>
          </a:bodyPr>
          <a:lstStyle/>
          <a:p>
            <a:pPr algn="ctr">
              <a:lnSpc>
                <a:spcPts val="10000"/>
              </a:lnSpc>
              <a:spcBef>
                <a:spcPts val="600"/>
              </a:spcBef>
            </a:pPr>
            <a:r>
              <a:rPr lang="zh-TW" altLang="en-US" sz="11500" b="1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部落</a:t>
            </a:r>
            <a:endParaRPr lang="zh-TW" altLang="en-US" sz="11500" b="1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488504" y="332656"/>
            <a:ext cx="8750689" cy="25385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7000"/>
              </a:lnSpc>
            </a:pPr>
            <a:r>
              <a:rPr lang="en-US" altLang="zh-TW" sz="13000" dirty="0" err="1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qinaljan</a:t>
            </a:r>
            <a:r>
              <a:rPr lang="en-US" altLang="zh-TW" sz="130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130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16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649" y="4557178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5269" y="202394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08584" y="3462672"/>
            <a:ext cx="7868179" cy="1532964"/>
          </a:xfrm>
        </p:spPr>
        <p:txBody>
          <a:bodyPr>
            <a:noAutofit/>
          </a:bodyPr>
          <a:lstStyle/>
          <a:p>
            <a:pPr algn="ctr">
              <a:lnSpc>
                <a:spcPts val="10000"/>
              </a:lnSpc>
              <a:spcBef>
                <a:spcPts val="600"/>
              </a:spcBef>
            </a:pPr>
            <a:r>
              <a:rPr lang="zh-TW" altLang="en-US" sz="9600" b="1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口社部落</a:t>
            </a:r>
            <a:endParaRPr lang="zh-TW" altLang="en-US" sz="9600" b="1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556023" y="260648"/>
            <a:ext cx="9046509" cy="28759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7000"/>
              </a:lnSpc>
            </a:pPr>
            <a:r>
              <a:rPr lang="en-US" altLang="zh-TW" sz="15500" dirty="0" err="1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sagaran</a:t>
            </a:r>
            <a:endParaRPr lang="zh-TW" altLang="en-US" sz="155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7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649" y="4557178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5269" y="202394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0592" y="3356992"/>
            <a:ext cx="7868179" cy="1532964"/>
          </a:xfrm>
        </p:spPr>
        <p:txBody>
          <a:bodyPr>
            <a:noAutofit/>
          </a:bodyPr>
          <a:lstStyle/>
          <a:p>
            <a:pPr algn="ctr">
              <a:lnSpc>
                <a:spcPts val="10000"/>
              </a:lnSpc>
              <a:spcBef>
                <a:spcPts val="600"/>
              </a:spcBef>
            </a:pPr>
            <a:r>
              <a:rPr lang="zh-TW" altLang="en-US" sz="9600" b="1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安坡部落</a:t>
            </a:r>
            <a:endParaRPr lang="zh-TW" altLang="en-US" sz="9600" b="1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-138490" y="476672"/>
            <a:ext cx="10182980" cy="26826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7000"/>
              </a:lnSpc>
            </a:pPr>
            <a:r>
              <a:rPr lang="en-US" altLang="zh-TW" sz="12000" dirty="0" err="1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djineljepan</a:t>
            </a:r>
            <a:endParaRPr lang="zh-TW" altLang="en-US" sz="120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68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649" y="4557178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5269" y="202394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18910" y="3573016"/>
            <a:ext cx="7868179" cy="1532964"/>
          </a:xfrm>
        </p:spPr>
        <p:txBody>
          <a:bodyPr>
            <a:noAutofit/>
          </a:bodyPr>
          <a:lstStyle/>
          <a:p>
            <a:pPr algn="ctr">
              <a:lnSpc>
                <a:spcPts val="10000"/>
              </a:lnSpc>
              <a:spcBef>
                <a:spcPts val="600"/>
              </a:spcBef>
            </a:pPr>
            <a:r>
              <a:rPr lang="zh-TW" altLang="en-US" sz="9600" b="1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馬兒部落</a:t>
            </a:r>
            <a:endParaRPr lang="zh-TW" altLang="en-US" sz="9600" b="1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524438" y="510988"/>
            <a:ext cx="8750689" cy="28460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7000"/>
              </a:lnSpc>
            </a:pPr>
            <a:r>
              <a:rPr lang="en-US" altLang="zh-TW" sz="160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18600" dirty="0" err="1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valjulu</a:t>
            </a:r>
            <a:r>
              <a:rPr lang="en-US" altLang="zh-TW" sz="230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30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09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649" y="4557178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5269" y="202394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38444" y="3573016"/>
            <a:ext cx="7868179" cy="1532964"/>
          </a:xfrm>
        </p:spPr>
        <p:txBody>
          <a:bodyPr>
            <a:noAutofit/>
          </a:bodyPr>
          <a:lstStyle/>
          <a:p>
            <a:pPr algn="ctr">
              <a:lnSpc>
                <a:spcPts val="10000"/>
              </a:lnSpc>
              <a:spcBef>
                <a:spcPts val="600"/>
              </a:spcBef>
            </a:pPr>
            <a:r>
              <a:rPr lang="zh-TW" altLang="en-US" sz="11500" b="1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村  長</a:t>
            </a:r>
            <a:endParaRPr lang="zh-TW" altLang="en-US" sz="11500" b="1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344488" y="510988"/>
            <a:ext cx="9289032" cy="24139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7000"/>
              </a:lnSpc>
            </a:pPr>
            <a:r>
              <a:rPr lang="en-US" altLang="zh-TW" sz="160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19200" dirty="0" err="1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sunciu</a:t>
            </a:r>
            <a:r>
              <a:rPr lang="en-US" altLang="zh-TW" sz="230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30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79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44</Words>
  <Application>Microsoft Office PowerPoint</Application>
  <PresentationFormat>A4 紙張 (210x297 公釐)</PresentationFormat>
  <Paragraphs>26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PowerPoint 簡報</vt:lpstr>
      <vt:lpstr>PowerPoint 簡報</vt:lpstr>
      <vt:lpstr>PowerPoint 簡報</vt:lpstr>
      <vt:lpstr>PowerPoint 簡報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</cp:revision>
  <dcterms:created xsi:type="dcterms:W3CDTF">2021-10-04T02:43:59Z</dcterms:created>
  <dcterms:modified xsi:type="dcterms:W3CDTF">2021-10-04T03:20:27Z</dcterms:modified>
</cp:coreProperties>
</file>